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handoutMasters/handoutMaster1.xml" ContentType="application/vnd.openxmlformats-officedocument.presentationml.handoutMaster+xml"/>
  <Override PartName="/ppt/media/image3.svg" ContentType="image/svg+xml"/>
  <Override PartName="/ppt/media/image5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863" r:id="rId3"/>
    <p:sldId id="861" r:id="rId4"/>
    <p:sldId id="1189" r:id="rId5"/>
    <p:sldId id="864" r:id="rId6"/>
    <p:sldId id="1192" r:id="rId7"/>
    <p:sldId id="865" r:id="rId8"/>
    <p:sldId id="1410" r:id="rId9"/>
    <p:sldId id="976" r:id="rId10"/>
    <p:sldId id="978" r:id="rId11"/>
    <p:sldId id="982" r:id="rId12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1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handoutMaster" Target="handoutMasters/handoutMaster1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5" Type="http://schemas.openxmlformats.org/officeDocument/2006/relationships/image" Target="../media/image14.emf"/><Relationship Id="rId4" Type="http://schemas.openxmlformats.org/officeDocument/2006/relationships/image" Target="../media/image13.emf"/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4" Type="http://schemas.openxmlformats.org/officeDocument/2006/relationships/image" Target="../media/image18.emf"/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3.vml.rels><?xml version="1.0" encoding="UTF-8" standalone="yes"?>
<Relationships xmlns="http://schemas.openxmlformats.org/package/2006/relationships"><Relationship Id="rId5" Type="http://schemas.openxmlformats.org/officeDocument/2006/relationships/image" Target="../media/image23.emf"/><Relationship Id="rId4" Type="http://schemas.openxmlformats.org/officeDocument/2006/relationships/image" Target="../media/image22.emf"/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4.vml.rels><?xml version="1.0" encoding="UTF-8" standalone="yes"?>
<Relationships xmlns="http://schemas.openxmlformats.org/package/2006/relationships"><Relationship Id="rId4" Type="http://schemas.openxmlformats.org/officeDocument/2006/relationships/image" Target="../media/image27.emf"/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drawings/_rels/vmlDrawing5.vml.rels><?xml version="1.0" encoding="UTF-8" standalone="yes"?>
<Relationships xmlns="http://schemas.openxmlformats.org/package/2006/relationships"><Relationship Id="rId4" Type="http://schemas.openxmlformats.org/officeDocument/2006/relationships/image" Target="../media/image31.emf"/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image" Target="../media/image28.emf"/></Relationships>
</file>

<file path=ppt/drawings/_rels/vmlDrawing6.vml.rels><?xml version="1.0" encoding="UTF-8" standalone="yes"?>
<Relationships xmlns="http://schemas.openxmlformats.org/package/2006/relationships"><Relationship Id="rId5" Type="http://schemas.openxmlformats.org/officeDocument/2006/relationships/image" Target="../media/image36.emf"/><Relationship Id="rId4" Type="http://schemas.openxmlformats.org/officeDocument/2006/relationships/image" Target="../media/image35.emf"/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image" Target="../media/image3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.xml"/><Relationship Id="rId8" Type="http://schemas.openxmlformats.org/officeDocument/2006/relationships/image" Target="../media/image9.svg"/><Relationship Id="rId7" Type="http://schemas.openxmlformats.org/officeDocument/2006/relationships/image" Target="../media/image8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.bin"/><Relationship Id="rId8" Type="http://schemas.openxmlformats.org/officeDocument/2006/relationships/image" Target="../media/image13.e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12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1.e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10.emf"/><Relationship Id="rId12" Type="http://schemas.openxmlformats.org/officeDocument/2006/relationships/vmlDrawing" Target="../drawings/vmlDrawing1.v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4.emf"/><Relationship Id="rId1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8.emf"/><Relationship Id="rId7" Type="http://schemas.openxmlformats.org/officeDocument/2006/relationships/oleObject" Target="../embeddings/oleObject9.bin"/><Relationship Id="rId6" Type="http://schemas.openxmlformats.org/officeDocument/2006/relationships/image" Target="../media/image17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6.emf"/><Relationship Id="rId3" Type="http://schemas.openxmlformats.org/officeDocument/2006/relationships/oleObject" Target="../embeddings/oleObject7.bin"/><Relationship Id="rId2" Type="http://schemas.openxmlformats.org/officeDocument/2006/relationships/image" Target="../media/image15.emf"/><Relationship Id="rId11" Type="http://schemas.openxmlformats.org/officeDocument/2006/relationships/comments" Target="../comments/comment1.xml"/><Relationship Id="rId10" Type="http://schemas.openxmlformats.org/officeDocument/2006/relationships/vmlDrawing" Target="../drawings/vmlDrawing2.vml"/><Relationship Id="rId1" Type="http://schemas.openxmlformats.org/officeDocument/2006/relationships/oleObject" Target="../embeddings/oleObject6.bin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4.bin"/><Relationship Id="rId8" Type="http://schemas.openxmlformats.org/officeDocument/2006/relationships/image" Target="../media/image22.emf"/><Relationship Id="rId7" Type="http://schemas.openxmlformats.org/officeDocument/2006/relationships/oleObject" Target="../embeddings/oleObject13.bin"/><Relationship Id="rId6" Type="http://schemas.openxmlformats.org/officeDocument/2006/relationships/image" Target="../media/image21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20.emf"/><Relationship Id="rId3" Type="http://schemas.openxmlformats.org/officeDocument/2006/relationships/oleObject" Target="../embeddings/oleObject11.bin"/><Relationship Id="rId2" Type="http://schemas.openxmlformats.org/officeDocument/2006/relationships/image" Target="../media/image19.emf"/><Relationship Id="rId12" Type="http://schemas.openxmlformats.org/officeDocument/2006/relationships/vmlDrawing" Target="../drawings/vmlDrawing3.v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23.emf"/><Relationship Id="rId1" Type="http://schemas.openxmlformats.org/officeDocument/2006/relationships/oleObject" Target="../embeddings/oleObject10.bin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27.emf"/><Relationship Id="rId7" Type="http://schemas.openxmlformats.org/officeDocument/2006/relationships/oleObject" Target="../embeddings/oleObject18.bin"/><Relationship Id="rId6" Type="http://schemas.openxmlformats.org/officeDocument/2006/relationships/image" Target="../media/image26.e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5.emf"/><Relationship Id="rId3" Type="http://schemas.openxmlformats.org/officeDocument/2006/relationships/oleObject" Target="../embeddings/oleObject16.bin"/><Relationship Id="rId2" Type="http://schemas.openxmlformats.org/officeDocument/2006/relationships/image" Target="../media/image24.emf"/><Relationship Id="rId10" Type="http://schemas.openxmlformats.org/officeDocument/2006/relationships/vmlDrawing" Target="../drawings/vmlDrawing4.vml"/><Relationship Id="rId1" Type="http://schemas.openxmlformats.org/officeDocument/2006/relationships/oleObject" Target="../embeddings/oleObject15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31.emf"/><Relationship Id="rId7" Type="http://schemas.openxmlformats.org/officeDocument/2006/relationships/oleObject" Target="../embeddings/oleObject22.bin"/><Relationship Id="rId6" Type="http://schemas.openxmlformats.org/officeDocument/2006/relationships/image" Target="../media/image30.e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9.emf"/><Relationship Id="rId3" Type="http://schemas.openxmlformats.org/officeDocument/2006/relationships/oleObject" Target="../embeddings/oleObject20.bin"/><Relationship Id="rId2" Type="http://schemas.openxmlformats.org/officeDocument/2006/relationships/image" Target="../media/image28.emf"/><Relationship Id="rId10" Type="http://schemas.openxmlformats.org/officeDocument/2006/relationships/vmlDrawing" Target="../drawings/vmlDrawing5.vml"/><Relationship Id="rId1" Type="http://schemas.openxmlformats.org/officeDocument/2006/relationships/oleObject" Target="../embeddings/oleObject19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7.bin"/><Relationship Id="rId8" Type="http://schemas.openxmlformats.org/officeDocument/2006/relationships/image" Target="../media/image35.emf"/><Relationship Id="rId7" Type="http://schemas.openxmlformats.org/officeDocument/2006/relationships/oleObject" Target="../embeddings/oleObject26.bin"/><Relationship Id="rId6" Type="http://schemas.openxmlformats.org/officeDocument/2006/relationships/image" Target="../media/image34.e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33.emf"/><Relationship Id="rId3" Type="http://schemas.openxmlformats.org/officeDocument/2006/relationships/oleObject" Target="../embeddings/oleObject24.bin"/><Relationship Id="rId2" Type="http://schemas.openxmlformats.org/officeDocument/2006/relationships/image" Target="../media/image32.emf"/><Relationship Id="rId12" Type="http://schemas.openxmlformats.org/officeDocument/2006/relationships/vmlDrawing" Target="../drawings/vmlDrawing6.v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36.emf"/><Relationship Id="rId1" Type="http://schemas.openxmlformats.org/officeDocument/2006/relationships/oleObject" Target="../embeddings/oleObject23.bin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7.emf"/><Relationship Id="rId1" Type="http://schemas.openxmlformats.org/officeDocument/2006/relationships/oleObject" Target="../embeddings/oleObject28.bin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8.emf"/><Relationship Id="rId1" Type="http://schemas.openxmlformats.org/officeDocument/2006/relationships/oleObject" Target="../embeddings/oleObject29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9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1.e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40.emf"/><Relationship Id="rId3" Type="http://schemas.openxmlformats.org/officeDocument/2006/relationships/oleObject" Target="../embeddings/oleObject31.bin"/><Relationship Id="rId2" Type="http://schemas.openxmlformats.org/officeDocument/2006/relationships/image" Target="../media/image39.emf"/><Relationship Id="rId1" Type="http://schemas.openxmlformats.org/officeDocument/2006/relationships/oleObject" Target="../embeddings/oleObject30.bin"/></Relationships>
</file>

<file path=ppt/tags/tag1.xml><?xml version="1.0" encoding="utf-8"?>
<p:tagLst xmlns:p="http://schemas.openxmlformats.org/presentationml/2006/main">
  <p:tag name="COMMONDATA" val="eyJoZGlkIjoiOWVlM2FkZTY1YTNkZGRmN2U0Njk0NzlkZDI4YzJmZDUifQ=="/>
  <p:tag name="KSO_WPP_MARK_KEY" val="cdfa8d45-172b-43fd-b4b7-ec4d04d81052"/>
</p:tagLst>
</file>